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4"/>
  </p:sldMasterIdLst>
  <p:notesMasterIdLst>
    <p:notesMasterId r:id="rId8"/>
  </p:notesMasterIdLst>
  <p:sldIdLst>
    <p:sldId id="256" r:id="rId5"/>
    <p:sldId id="316" r:id="rId6"/>
    <p:sldId id="265" r:id="rId7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B0F0"/>
    <a:srgbClr val="FF0000"/>
    <a:srgbClr val="000000"/>
    <a:srgbClr val="747474"/>
    <a:srgbClr val="F16122"/>
    <a:srgbClr val="FF00FF"/>
    <a:srgbClr val="FFFF00"/>
    <a:srgbClr val="92D0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762FAE-3E44-44D2-ADFA-C3A634517685}" v="3" dt="2023-04-19T04:23:38.7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96" autoAdjust="0"/>
  </p:normalViewPr>
  <p:slideViewPr>
    <p:cSldViewPr snapToGrid="0">
      <p:cViewPr varScale="1">
        <p:scale>
          <a:sx n="93" d="100"/>
          <a:sy n="93" d="100"/>
        </p:scale>
        <p:origin x="712" y="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nmay Samak" userId="S::csamak@clemson.edu::5307509c-3a6e-47da-b024-dc6909734887" providerId="AD" clId="Web-{7D9F903F-04C3-479A-94A9-7F8C647B6782}"/>
    <pc:docChg chg="modSld">
      <pc:chgData name="Chinmay Samak" userId="S::csamak@clemson.edu::5307509c-3a6e-47da-b024-dc6909734887" providerId="AD" clId="Web-{7D9F903F-04C3-479A-94A9-7F8C647B6782}" dt="2022-10-19T15:41:01.880" v="0" actId="20577"/>
      <pc:docMkLst>
        <pc:docMk/>
      </pc:docMkLst>
      <pc:sldChg chg="modSp">
        <pc:chgData name="Chinmay Samak" userId="S::csamak@clemson.edu::5307509c-3a6e-47da-b024-dc6909734887" providerId="AD" clId="Web-{7D9F903F-04C3-479A-94A9-7F8C647B6782}" dt="2022-10-19T15:41:01.880" v="0" actId="20577"/>
        <pc:sldMkLst>
          <pc:docMk/>
          <pc:sldMk cId="286496397" sldId="256"/>
        </pc:sldMkLst>
        <pc:spChg chg="mod">
          <ac:chgData name="Chinmay Samak" userId="S::csamak@clemson.edu::5307509c-3a6e-47da-b024-dc6909734887" providerId="AD" clId="Web-{7D9F903F-04C3-479A-94A9-7F8C647B6782}" dt="2022-10-19T15:41:01.880" v="0" actId="20577"/>
          <ac:spMkLst>
            <pc:docMk/>
            <pc:sldMk cId="286496397" sldId="256"/>
            <ac:spMk id="2" creationId="{311FA87B-C4EF-9366-D633-477A8962826E}"/>
          </ac:spMkLst>
        </pc:spChg>
      </pc:sldChg>
    </pc:docChg>
  </pc:docChgLst>
  <pc:docChgLst>
    <pc:chgData name="Sumedh P Sathe" userId="S::ssathe@clemson.edu::95b965f1-79ea-44aa-9641-e9780e2b4def" providerId="AD" clId="Web-{8E634488-7950-4BAF-8DAC-7273B4F57AD6}"/>
    <pc:docChg chg="addSld delSld modSld">
      <pc:chgData name="Sumedh P Sathe" userId="S::ssathe@clemson.edu::95b965f1-79ea-44aa-9641-e9780e2b4def" providerId="AD" clId="Web-{8E634488-7950-4BAF-8DAC-7273B4F57AD6}" dt="2022-09-20T20:00:09.472" v="223" actId="20577"/>
      <pc:docMkLst>
        <pc:docMk/>
      </pc:docMkLst>
      <pc:sldChg chg="modSp">
        <pc:chgData name="Sumedh P Sathe" userId="S::ssathe@clemson.edu::95b965f1-79ea-44aa-9641-e9780e2b4def" providerId="AD" clId="Web-{8E634488-7950-4BAF-8DAC-7273B4F57AD6}" dt="2022-09-20T20:00:09.472" v="223" actId="20577"/>
        <pc:sldMkLst>
          <pc:docMk/>
          <pc:sldMk cId="286496397" sldId="256"/>
        </pc:sldMkLst>
        <pc:spChg chg="mod">
          <ac:chgData name="Sumedh P Sathe" userId="S::ssathe@clemson.edu::95b965f1-79ea-44aa-9641-e9780e2b4def" providerId="AD" clId="Web-{8E634488-7950-4BAF-8DAC-7273B4F57AD6}" dt="2022-09-20T20:00:09.472" v="223" actId="20577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Sumedh P Sathe" userId="S::ssathe@clemson.edu::95b965f1-79ea-44aa-9641-e9780e2b4def" providerId="AD" clId="Web-{8E634488-7950-4BAF-8DAC-7273B4F57AD6}" dt="2022-09-20T19:59:43.144" v="213" actId="20577"/>
          <ac:spMkLst>
            <pc:docMk/>
            <pc:sldMk cId="286496397" sldId="256"/>
            <ac:spMk id="3" creationId="{AA17FADD-79C7-CF25-1E74-75E0D23B1E4C}"/>
          </ac:spMkLst>
        </pc:spChg>
      </pc:sldChg>
      <pc:sldChg chg="modSp">
        <pc:chgData name="Sumedh P Sathe" userId="S::ssathe@clemson.edu::95b965f1-79ea-44aa-9641-e9780e2b4def" providerId="AD" clId="Web-{8E634488-7950-4BAF-8DAC-7273B4F57AD6}" dt="2022-09-20T19:59:41.050" v="159" actId="20577"/>
        <pc:sldMkLst>
          <pc:docMk/>
          <pc:sldMk cId="306691157" sldId="257"/>
        </pc:sldMkLst>
        <pc:spChg chg="mod">
          <ac:chgData name="Sumedh P Sathe" userId="S::ssathe@clemson.edu::95b965f1-79ea-44aa-9641-e9780e2b4def" providerId="AD" clId="Web-{8E634488-7950-4BAF-8DAC-7273B4F57AD6}" dt="2022-09-20T19:59:41.050" v="159" actId="20577"/>
          <ac:spMkLst>
            <pc:docMk/>
            <pc:sldMk cId="306691157" sldId="257"/>
            <ac:spMk id="2" creationId="{87658E01-20F8-C471-DF10-B1DE14EEE1D4}"/>
          </ac:spMkLst>
        </pc:spChg>
        <pc:spChg chg="mod">
          <ac:chgData name="Sumedh P Sathe" userId="S::ssathe@clemson.edu::95b965f1-79ea-44aa-9641-e9780e2b4def" providerId="AD" clId="Web-{8E634488-7950-4BAF-8DAC-7273B4F57AD6}" dt="2022-09-20T19:59:35.643" v="144" actId="20577"/>
          <ac:spMkLst>
            <pc:docMk/>
            <pc:sldMk cId="306691157" sldId="257"/>
            <ac:spMk id="3" creationId="{19F2D61E-BBDD-019A-A6F5-CF5FB6BE754B}"/>
          </ac:spMkLst>
        </pc:spChg>
      </pc:sldChg>
      <pc:sldChg chg="modSp add del replId">
        <pc:chgData name="Sumedh P Sathe" userId="S::ssathe@clemson.edu::95b965f1-79ea-44aa-9641-e9780e2b4def" providerId="AD" clId="Web-{8E634488-7950-4BAF-8DAC-7273B4F57AD6}" dt="2022-09-20T19:59:36.487" v="145"/>
        <pc:sldMkLst>
          <pc:docMk/>
          <pc:sldMk cId="566959682" sldId="273"/>
        </pc:sldMkLst>
        <pc:spChg chg="mod">
          <ac:chgData name="Sumedh P Sathe" userId="S::ssathe@clemson.edu::95b965f1-79ea-44aa-9641-e9780e2b4def" providerId="AD" clId="Web-{8E634488-7950-4BAF-8DAC-7273B4F57AD6}" dt="2022-09-20T19:59:33.409" v="132" actId="20577"/>
          <ac:spMkLst>
            <pc:docMk/>
            <pc:sldMk cId="566959682" sldId="273"/>
            <ac:spMk id="2" creationId="{87658E01-20F8-C471-DF10-B1DE14EEE1D4}"/>
          </ac:spMkLst>
        </pc:spChg>
      </pc:sldChg>
      <pc:sldChg chg="add del replId">
        <pc:chgData name="Sumedh P Sathe" userId="S::ssathe@clemson.edu::95b965f1-79ea-44aa-9641-e9780e2b4def" providerId="AD" clId="Web-{8E634488-7950-4BAF-8DAC-7273B4F57AD6}" dt="2022-09-20T19:59:31.799" v="121"/>
        <pc:sldMkLst>
          <pc:docMk/>
          <pc:sldMk cId="19537013" sldId="274"/>
        </pc:sldMkLst>
      </pc:sldChg>
    </pc:docChg>
  </pc:docChgLst>
  <pc:docChgLst>
    <pc:chgData name="Chinmay Samak" userId="S::csamak@clemson.edu::5307509c-3a6e-47da-b024-dc6909734887" providerId="AD" clId="Web-{884CE149-11B5-4F65-9512-831D2F1DBB46}"/>
    <pc:docChg chg="modSld">
      <pc:chgData name="Chinmay Samak" userId="S::csamak@clemson.edu::5307509c-3a6e-47da-b024-dc6909734887" providerId="AD" clId="Web-{884CE149-11B5-4F65-9512-831D2F1DBB46}" dt="2022-10-19T15:40:47.195" v="0" actId="20577"/>
      <pc:docMkLst>
        <pc:docMk/>
      </pc:docMkLst>
      <pc:sldChg chg="modSp">
        <pc:chgData name="Chinmay Samak" userId="S::csamak@clemson.edu::5307509c-3a6e-47da-b024-dc6909734887" providerId="AD" clId="Web-{884CE149-11B5-4F65-9512-831D2F1DBB46}" dt="2022-10-19T15:40:47.195" v="0" actId="20577"/>
        <pc:sldMkLst>
          <pc:docMk/>
          <pc:sldMk cId="286496397" sldId="256"/>
        </pc:sldMkLst>
        <pc:spChg chg="mod">
          <ac:chgData name="Chinmay Samak" userId="S::csamak@clemson.edu::5307509c-3a6e-47da-b024-dc6909734887" providerId="AD" clId="Web-{884CE149-11B5-4F65-9512-831D2F1DBB46}" dt="2022-10-19T15:40:47.195" v="0" actId="20577"/>
          <ac:spMkLst>
            <pc:docMk/>
            <pc:sldMk cId="286496397" sldId="256"/>
            <ac:spMk id="2" creationId="{311FA87B-C4EF-9366-D633-477A8962826E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May 4,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>
                <a:solidFill>
                  <a:srgbClr val="F16122"/>
                </a:solidFill>
                <a:latin typeface="+mn-lt"/>
              </a:rPr>
              <a:t>Automation, Robotics and Mechatronics Laboratory (</a:t>
            </a:r>
            <a:r>
              <a:rPr lang="en-IN" sz="1200" err="1">
                <a:solidFill>
                  <a:srgbClr val="F16122"/>
                </a:solidFill>
                <a:latin typeface="+mn-lt"/>
              </a:rPr>
              <a:t>ARMLab</a:t>
            </a:r>
            <a:r>
              <a:rPr lang="en-IN" sz="1200">
                <a:solidFill>
                  <a:srgbClr val="F16122"/>
                </a:solidFill>
                <a:latin typeface="+mn-lt"/>
              </a:rPr>
              <a:t>)</a:t>
            </a:r>
          </a:p>
          <a:p>
            <a:r>
              <a:rPr lang="en-US" sz="1200" b="0" i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May 4,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May 4,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May 4,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May 4,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May 4,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May 4,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May 4,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>
                <a:solidFill>
                  <a:srgbClr val="F16122"/>
                </a:solidFill>
                <a:latin typeface="+mn-lt"/>
              </a:rPr>
              <a:t>Automation, Robotics and Mechatronics Laboratory (</a:t>
            </a:r>
            <a:r>
              <a:rPr lang="en-IN" sz="1200" err="1">
                <a:solidFill>
                  <a:srgbClr val="F16122"/>
                </a:solidFill>
                <a:latin typeface="+mn-lt"/>
              </a:rPr>
              <a:t>ARMLab</a:t>
            </a:r>
            <a:r>
              <a:rPr lang="en-IN" sz="1200">
                <a:solidFill>
                  <a:srgbClr val="F16122"/>
                </a:solidFill>
                <a:latin typeface="+mn-lt"/>
              </a:rPr>
              <a:t>)</a:t>
            </a:r>
          </a:p>
          <a:p>
            <a:r>
              <a:rPr lang="en-US" sz="1200" b="0" i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Tinker-Twins/Autonomy-Science-And-Systems/tree/main/Capstone%20Projec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800" y="1139004"/>
            <a:ext cx="10558274" cy="1146777"/>
          </a:xfrm>
        </p:spPr>
        <p:txBody>
          <a:bodyPr lIns="91440" tIns="45720" rIns="91440" bIns="45720" anchor="b">
            <a:noAutofit/>
          </a:bodyPr>
          <a:lstStyle/>
          <a:p>
            <a:r>
              <a:rPr lang="en-IN" sz="3600" dirty="0"/>
              <a:t>AuE-8230</a:t>
            </a:r>
            <a:br>
              <a:rPr lang="en-IN" sz="3600" dirty="0"/>
            </a:br>
            <a:r>
              <a:rPr lang="en-IN" sz="3600" dirty="0"/>
              <a:t>Autonomy: Science and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4" y="4483947"/>
            <a:ext cx="8529887" cy="663785"/>
          </a:xfrm>
        </p:spPr>
        <p:txBody>
          <a:bodyPr/>
          <a:lstStyle/>
          <a:p>
            <a:r>
              <a:rPr lang="en-IN" b="1" dirty="0"/>
              <a:t>Group 1: </a:t>
            </a:r>
            <a:r>
              <a:rPr lang="en-IN" dirty="0"/>
              <a:t>Chinmay Samak, Tanmay Samak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May 4,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51DB13B-D132-008F-A574-FA96E2501BE3}"/>
              </a:ext>
            </a:extLst>
          </p:cNvPr>
          <p:cNvSpPr txBox="1">
            <a:spLocks/>
          </p:cNvSpPr>
          <p:nvPr/>
        </p:nvSpPr>
        <p:spPr>
          <a:xfrm>
            <a:off x="2339627" y="2855611"/>
            <a:ext cx="7504619" cy="1146777"/>
          </a:xfrm>
          <a:prstGeom prst="rect">
            <a:avLst/>
          </a:prstGeom>
        </p:spPr>
        <p:txBody>
          <a:bodyPr lIns="91440" tIns="45720" rIns="91440" bIns="4572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b="1" dirty="0"/>
              <a:t>Capstone Project</a:t>
            </a:r>
          </a:p>
        </p:txBody>
      </p:sp>
      <p:pic>
        <p:nvPicPr>
          <p:cNvPr id="3076" name="Picture 4" descr="Github Logo - Free social media icons">
            <a:hlinkClick r:id="rId2"/>
            <a:extLst>
              <a:ext uri="{FF2B5EF4-FFF2-40B4-BE49-F238E27FC236}">
                <a16:creationId xmlns:a16="http://schemas.microsoft.com/office/drawing/2014/main" id="{A61E81F7-7440-02AA-0EEC-F7E62A68D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87" y="5745480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47B69D-6A7D-EDFA-03D1-929EBD01F068}"/>
              </a:ext>
            </a:extLst>
          </p:cNvPr>
          <p:cNvSpPr txBox="1"/>
          <p:nvPr/>
        </p:nvSpPr>
        <p:spPr>
          <a:xfrm>
            <a:off x="612987" y="5789414"/>
            <a:ext cx="12140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2"/>
              </a:rPr>
              <a:t>Codebase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49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3EBF-500B-BBF3-F812-A64A4970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Robustness Testing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0B5BE6-2257-8799-8BA2-03165B33D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May 4, 2023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5AC5E5C-B174-C04D-9F1F-1666F545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2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DB496A-650B-A79D-744F-C398E0675DF2}"/>
              </a:ext>
            </a:extLst>
          </p:cNvPr>
          <p:cNvSpPr txBox="1"/>
          <p:nvPr/>
        </p:nvSpPr>
        <p:spPr>
          <a:xfrm rot="16200000">
            <a:off x="-316693" y="2472571"/>
            <a:ext cx="1276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16122"/>
                </a:solidFill>
              </a:rPr>
              <a:t>Simulation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AA562F-4AF6-18C0-9071-A6E76F0428DA}"/>
              </a:ext>
            </a:extLst>
          </p:cNvPr>
          <p:cNvSpPr txBox="1"/>
          <p:nvPr/>
        </p:nvSpPr>
        <p:spPr>
          <a:xfrm rot="16200000">
            <a:off x="-126864" y="4677257"/>
            <a:ext cx="896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16122"/>
                </a:solidFill>
              </a:rPr>
              <a:t>Reality</a:t>
            </a:r>
          </a:p>
        </p:txBody>
      </p:sp>
      <p:pic>
        <p:nvPicPr>
          <p:cNvPr id="5" name="capstone_project_real_3">
            <a:hlinkClick r:id="" action="ppaction://media"/>
            <a:extLst>
              <a:ext uri="{FF2B5EF4-FFF2-40B4-BE49-F238E27FC236}">
                <a16:creationId xmlns:a16="http://schemas.microsoft.com/office/drawing/2014/main" id="{AC705499-714D-DDB1-76C5-DC3A019079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66845" y="4090398"/>
            <a:ext cx="2743200" cy="1543050"/>
          </a:xfrm>
          <a:prstGeom prst="rect">
            <a:avLst/>
          </a:prstGeom>
        </p:spPr>
      </p:pic>
      <p:pic>
        <p:nvPicPr>
          <p:cNvPr id="10" name="capstone_project_sim_3">
            <a:hlinkClick r:id="" action="ppaction://media"/>
            <a:extLst>
              <a:ext uri="{FF2B5EF4-FFF2-40B4-BE49-F238E27FC236}">
                <a16:creationId xmlns:a16="http://schemas.microsoft.com/office/drawing/2014/main" id="{DF9E0A7C-ADD7-0C78-E1BB-AC7AADE46DE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66845" y="1885713"/>
            <a:ext cx="2743200" cy="15430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ED5594B-EB3A-8484-BD73-31E721F01313}"/>
              </a:ext>
            </a:extLst>
          </p:cNvPr>
          <p:cNvSpPr txBox="1"/>
          <p:nvPr/>
        </p:nvSpPr>
        <p:spPr>
          <a:xfrm>
            <a:off x="6266845" y="3428763"/>
            <a:ext cx="21718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0" dirty="0">
                <a:solidFill>
                  <a:srgbClr val="747474"/>
                </a:solidFill>
                <a:effectLst/>
                <a:latin typeface="-apple-system"/>
              </a:rPr>
              <a:t>Forward Direction;</a:t>
            </a:r>
          </a:p>
          <a:p>
            <a:r>
              <a:rPr lang="en-US" sz="1400" b="0" i="0" dirty="0">
                <a:solidFill>
                  <a:srgbClr val="747474"/>
                </a:solidFill>
                <a:effectLst/>
                <a:latin typeface="-apple-system"/>
              </a:rPr>
              <a:t>Start with </a:t>
            </a:r>
            <a:r>
              <a:rPr lang="en-US" sz="1400" b="0" i="0" dirty="0" err="1">
                <a:solidFill>
                  <a:srgbClr val="747474"/>
                </a:solidFill>
                <a:effectLst/>
                <a:latin typeface="-apple-system"/>
              </a:rPr>
              <a:t>AprilTag</a:t>
            </a:r>
            <a:r>
              <a:rPr lang="en-US" sz="1400" b="0" i="0" dirty="0">
                <a:solidFill>
                  <a:srgbClr val="747474"/>
                </a:solidFill>
                <a:effectLst/>
                <a:latin typeface="-apple-system"/>
              </a:rPr>
              <a:t> Tracking</a:t>
            </a:r>
            <a:endParaRPr lang="en-US" sz="1400" dirty="0">
              <a:solidFill>
                <a:srgbClr val="747474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53D48D-A4F8-12C6-32A3-C5B331ADFEF1}"/>
              </a:ext>
            </a:extLst>
          </p:cNvPr>
          <p:cNvSpPr txBox="1"/>
          <p:nvPr/>
        </p:nvSpPr>
        <p:spPr>
          <a:xfrm>
            <a:off x="6266845" y="5633448"/>
            <a:ext cx="21718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0" dirty="0">
                <a:solidFill>
                  <a:srgbClr val="747474"/>
                </a:solidFill>
                <a:effectLst/>
                <a:latin typeface="-apple-system"/>
              </a:rPr>
              <a:t>Night; Forward Direction;</a:t>
            </a:r>
          </a:p>
          <a:p>
            <a:r>
              <a:rPr lang="en-US" sz="1400" b="0" i="0" dirty="0">
                <a:solidFill>
                  <a:srgbClr val="747474"/>
                </a:solidFill>
                <a:effectLst/>
                <a:latin typeface="-apple-system"/>
              </a:rPr>
              <a:t>Start with </a:t>
            </a:r>
            <a:r>
              <a:rPr lang="en-US" sz="1400" b="0" i="0" dirty="0" err="1">
                <a:solidFill>
                  <a:srgbClr val="747474"/>
                </a:solidFill>
                <a:effectLst/>
                <a:latin typeface="-apple-system"/>
              </a:rPr>
              <a:t>AprilTag</a:t>
            </a:r>
            <a:r>
              <a:rPr lang="en-US" sz="1400" b="0" i="0" dirty="0">
                <a:solidFill>
                  <a:srgbClr val="747474"/>
                </a:solidFill>
                <a:effectLst/>
                <a:latin typeface="-apple-system"/>
              </a:rPr>
              <a:t> Tracking</a:t>
            </a:r>
            <a:endParaRPr lang="en-US" sz="1400" dirty="0">
              <a:solidFill>
                <a:srgbClr val="7474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83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778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2A3B7-F5ED-C335-EDA7-3C44E6556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2700868"/>
            <a:ext cx="9628728" cy="860400"/>
          </a:xfrm>
        </p:spPr>
        <p:txBody>
          <a:bodyPr/>
          <a:lstStyle/>
          <a:p>
            <a:pPr algn="ctr"/>
            <a:r>
              <a:rPr lang="en-IN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0612E-D0E1-F7DC-85B5-6491843F0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3561268"/>
            <a:ext cx="5466819" cy="860400"/>
          </a:xfrm>
        </p:spPr>
        <p:txBody>
          <a:bodyPr/>
          <a:lstStyle/>
          <a:p>
            <a:r>
              <a:rPr lang="en-IN" dirty="0"/>
              <a:t>…open to questions and suggestions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B762C-FAC7-41D3-3B98-940030CE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May 4,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216A81-B0AC-981E-6308-B00EE811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3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81e0752-7327-43ef-af71-087853e23a2f">
      <Terms xmlns="http://schemas.microsoft.com/office/infopath/2007/PartnerControls"/>
    </lcf76f155ced4ddcb4097134ff3c332f>
    <TaxCatchAll xmlns="b307200f-adf2-4dbb-94fd-dcc73869c24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B9CD9D587C274E804BFEB7C5202BFB" ma:contentTypeVersion="16" ma:contentTypeDescription="Create a new document." ma:contentTypeScope="" ma:versionID="477a34dab2663d202bb2b14837753485">
  <xsd:schema xmlns:xsd="http://www.w3.org/2001/XMLSchema" xmlns:xs="http://www.w3.org/2001/XMLSchema" xmlns:p="http://schemas.microsoft.com/office/2006/metadata/properties" xmlns:ns2="681e0752-7327-43ef-af71-087853e23a2f" xmlns:ns3="b307200f-adf2-4dbb-94fd-dcc73869c24f" targetNamespace="http://schemas.microsoft.com/office/2006/metadata/properties" ma:root="true" ma:fieldsID="16c8e886a280e57dec73cd2402381b75" ns2:_="" ns3:_="">
    <xsd:import namespace="681e0752-7327-43ef-af71-087853e23a2f"/>
    <xsd:import namespace="b307200f-adf2-4dbb-94fd-dcc73869c2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1e0752-7327-43ef-af71-087853e23a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7200f-adf2-4dbb-94fd-dcc73869c24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8539657-9224-4b36-a143-5981c2f50772}" ma:internalName="TaxCatchAll" ma:showField="CatchAllData" ma:web="b307200f-adf2-4dbb-94fd-dcc73869c24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schemas.microsoft.com/office/2006/documentManagement/types"/>
    <ds:schemaRef ds:uri="http://www.w3.org/XML/1998/namespace"/>
    <ds:schemaRef ds:uri="b307200f-adf2-4dbb-94fd-dcc73869c24f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681e0752-7327-43ef-af71-087853e23a2f"/>
  </ds:schemaRefs>
</ds:datastoreItem>
</file>

<file path=customXml/itemProps3.xml><?xml version="1.0" encoding="utf-8"?>
<ds:datastoreItem xmlns:ds="http://schemas.openxmlformats.org/officeDocument/2006/customXml" ds:itemID="{50989E32-0DA8-42A6-A9FF-9F854F7466E3}">
  <ds:schemaRefs>
    <ds:schemaRef ds:uri="681e0752-7327-43ef-af71-087853e23a2f"/>
    <ds:schemaRef ds:uri="b307200f-adf2-4dbb-94fd-dcc73869c24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1175</TotalTime>
  <Words>53</Words>
  <Application>Microsoft Office PowerPoint</Application>
  <PresentationFormat>Widescreen</PresentationFormat>
  <Paragraphs>19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-apple-system</vt:lpstr>
      <vt:lpstr>Arial</vt:lpstr>
      <vt:lpstr>Calibri</vt:lpstr>
      <vt:lpstr>Trebuchet MS</vt:lpstr>
      <vt:lpstr>Wingdings 2</vt:lpstr>
      <vt:lpstr>Wingdings 3</vt:lpstr>
      <vt:lpstr>ARMLab CU-ICAR</vt:lpstr>
      <vt:lpstr>AuE-8230 Autonomy: Science and Systems</vt:lpstr>
      <vt:lpstr>Robustness Testing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</dc:creator>
  <cp:lastModifiedBy>Tanmay Samak</cp:lastModifiedBy>
  <cp:revision>213</cp:revision>
  <dcterms:created xsi:type="dcterms:W3CDTF">2020-04-29T07:35:04Z</dcterms:created>
  <dcterms:modified xsi:type="dcterms:W3CDTF">2023-05-04T17:49:21Z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0x010100C7B9CD9D587C274E804BFEB7C5202BFB</vt:lpwstr>
  </property>
  <property fmtid="{D5CDD505-2E9C-101B-9397-08002B2CF9AE}" pid="3" name="MediaServiceImageTags">
    <vt:lpwstr/>
  </property>
  <property fmtid="{D5CDD505-2E9C-101B-9397-08002B2CF9AE}" pid="4" name="Order">
    <vt:r8>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ComplianceAssetId">
    <vt:lpwstr/>
  </property>
  <property fmtid="{D5CDD505-2E9C-101B-9397-08002B2CF9AE}" pid="10" name="TemplateUrl">
    <vt:lpwstr/>
  </property>
</Properties>
</file>

<file path=docProps/thumbnail.jpeg>
</file>